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801600" cy="9601200" type="A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1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1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3443" y="2393633"/>
            <a:ext cx="11041381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3443" y="6425248"/>
            <a:ext cx="11041381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1" cy="60918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1" cy="60918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511175"/>
            <a:ext cx="11041381" cy="18557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1777" y="2353628"/>
            <a:ext cx="541567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81777" y="3507105"/>
            <a:ext cx="5415677" cy="515842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8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8" cy="515842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42348" y="1382395"/>
            <a:ext cx="6480811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81777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442348" y="1382395"/>
            <a:ext cx="6480811" cy="6823075"/>
          </a:xfrm>
        </p:spPr>
        <p:txBody>
          <a:bodyPr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81777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6" cy="813657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0110" y="511175"/>
            <a:ext cx="11041381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1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0110" y="8898890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40530" y="8898890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41131" y="8898890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82645" y="770255"/>
            <a:ext cx="5911850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/>
              <a:t>巴中市产业发展集团有限公司</a:t>
            </a:r>
            <a:endParaRPr lang="zh-CN" altLang="en-US" sz="1600" b="1"/>
          </a:p>
        </p:txBody>
      </p:sp>
      <p:sp>
        <p:nvSpPr>
          <p:cNvPr id="5" name="矩形 4"/>
          <p:cNvSpPr/>
          <p:nvPr/>
        </p:nvSpPr>
        <p:spPr>
          <a:xfrm>
            <a:off x="4363086" y="1918970"/>
            <a:ext cx="1370965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全资子公司</a:t>
            </a:r>
            <a:endParaRPr lang="zh-CN" altLang="en-US" sz="1400"/>
          </a:p>
        </p:txBody>
      </p:sp>
      <p:sp>
        <p:nvSpPr>
          <p:cNvPr id="6" name="矩形 5"/>
          <p:cNvSpPr/>
          <p:nvPr/>
        </p:nvSpPr>
        <p:spPr>
          <a:xfrm>
            <a:off x="7922896" y="1918970"/>
            <a:ext cx="1371600" cy="54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控股子公司</a:t>
            </a:r>
            <a:endParaRPr lang="zh-CN" altLang="en-US" sz="1400"/>
          </a:p>
        </p:txBody>
      </p:sp>
      <p:sp>
        <p:nvSpPr>
          <p:cNvPr id="7" name="矩形 6"/>
          <p:cNvSpPr/>
          <p:nvPr/>
        </p:nvSpPr>
        <p:spPr>
          <a:xfrm>
            <a:off x="9591676" y="1918970"/>
            <a:ext cx="1371600" cy="54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参股子公司</a:t>
            </a:r>
            <a:endParaRPr lang="zh-CN" altLang="en-US" sz="1400"/>
          </a:p>
        </p:txBody>
      </p:sp>
      <p:sp>
        <p:nvSpPr>
          <p:cNvPr id="8" name="矩形 7"/>
          <p:cNvSpPr/>
          <p:nvPr/>
        </p:nvSpPr>
        <p:spPr>
          <a:xfrm>
            <a:off x="900430" y="3257550"/>
            <a:ext cx="539750" cy="2849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四川巴中国家粮食和物资储备库有限公司</a:t>
            </a:r>
            <a:endParaRPr lang="zh-CN" altLang="en-US" sz="1200"/>
          </a:p>
        </p:txBody>
      </p:sp>
      <p:sp>
        <p:nvSpPr>
          <p:cNvPr id="9" name="矩形 8"/>
          <p:cNvSpPr/>
          <p:nvPr/>
        </p:nvSpPr>
        <p:spPr>
          <a:xfrm>
            <a:off x="2696210" y="3257550"/>
            <a:ext cx="539750" cy="23920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巴中自然资源投资集团有限公司</a:t>
            </a:r>
            <a:endParaRPr lang="zh-CN" altLang="en-US" sz="1200"/>
          </a:p>
        </p:txBody>
      </p:sp>
      <p:sp>
        <p:nvSpPr>
          <p:cNvPr id="10" name="矩形 9"/>
          <p:cNvSpPr/>
          <p:nvPr/>
        </p:nvSpPr>
        <p:spPr>
          <a:xfrm>
            <a:off x="4778375" y="3266440"/>
            <a:ext cx="539750" cy="2554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巴中乾兴产业园区建设投资有限公司</a:t>
            </a:r>
            <a:endParaRPr lang="zh-CN" altLang="en-US" sz="1200"/>
          </a:p>
        </p:txBody>
      </p:sp>
      <p:sp>
        <p:nvSpPr>
          <p:cNvPr id="11" name="矩形 10"/>
          <p:cNvSpPr/>
          <p:nvPr/>
        </p:nvSpPr>
        <p:spPr>
          <a:xfrm>
            <a:off x="6202045" y="3270885"/>
            <a:ext cx="539750" cy="2545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巴中市秦巴田园农业发展有限公司</a:t>
            </a:r>
            <a:endParaRPr lang="zh-CN" altLang="en-US" sz="1200"/>
          </a:p>
        </p:txBody>
      </p:sp>
      <p:sp>
        <p:nvSpPr>
          <p:cNvPr id="12" name="矩形 11"/>
          <p:cNvSpPr/>
          <p:nvPr/>
        </p:nvSpPr>
        <p:spPr>
          <a:xfrm>
            <a:off x="6971030" y="3257550"/>
            <a:ext cx="539750" cy="2412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四川国创数字产业发展有限公司</a:t>
            </a:r>
            <a:endParaRPr lang="zh-CN" altLang="en-US" sz="1200"/>
          </a:p>
        </p:txBody>
      </p:sp>
      <p:sp>
        <p:nvSpPr>
          <p:cNvPr id="13" name="矩形 12"/>
          <p:cNvSpPr/>
          <p:nvPr/>
        </p:nvSpPr>
        <p:spPr>
          <a:xfrm>
            <a:off x="7962265" y="3257550"/>
            <a:ext cx="539750" cy="2392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>
                <a:sym typeface="+mn-ea"/>
              </a:rPr>
              <a:t>巴中市道地药业有限公司</a:t>
            </a:r>
            <a:endParaRPr lang="zh-CN" altLang="en-US" sz="1200"/>
          </a:p>
        </p:txBody>
      </p:sp>
      <p:sp>
        <p:nvSpPr>
          <p:cNvPr id="14" name="矩形 13"/>
          <p:cNvSpPr/>
          <p:nvPr/>
        </p:nvSpPr>
        <p:spPr>
          <a:xfrm>
            <a:off x="8671560" y="3257550"/>
            <a:ext cx="539750" cy="2392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>
                <a:sym typeface="+mn-ea"/>
              </a:rPr>
              <a:t>四川省巴山牧歌农业科技有限公司</a:t>
            </a:r>
            <a:endParaRPr lang="zh-CN" altLang="en-US" sz="1200"/>
          </a:p>
        </p:txBody>
      </p:sp>
      <p:grpSp>
        <p:nvGrpSpPr>
          <p:cNvPr id="19" name="组合 18"/>
          <p:cNvGrpSpPr/>
          <p:nvPr/>
        </p:nvGrpSpPr>
        <p:grpSpPr>
          <a:xfrm>
            <a:off x="9353550" y="3257550"/>
            <a:ext cx="2778125" cy="3093720"/>
            <a:chOff x="9374" y="7431"/>
            <a:chExt cx="4375" cy="4872"/>
          </a:xfrm>
        </p:grpSpPr>
        <p:sp>
          <p:nvSpPr>
            <p:cNvPr id="15" name="矩形 14"/>
            <p:cNvSpPr/>
            <p:nvPr/>
          </p:nvSpPr>
          <p:spPr>
            <a:xfrm>
              <a:off x="9374" y="7431"/>
              <a:ext cx="850" cy="42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altLang="en-US" sz="1200"/>
                <a:t>四川工大西南食品研究有限责任公司</a:t>
              </a:r>
              <a:endParaRPr lang="zh-CN" altLang="en-US" sz="12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10534" y="7445"/>
              <a:ext cx="850" cy="37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altLang="en-US" sz="1200">
                  <a:sym typeface="+mn-ea"/>
                </a:rPr>
                <a:t>巴中建丰新材料有限公司</a:t>
              </a:r>
              <a:endParaRPr lang="zh-CN" altLang="en-US" sz="1200"/>
            </a:p>
          </p:txBody>
        </p:sp>
        <p:sp>
          <p:nvSpPr>
            <p:cNvPr id="48" name="矩形 47"/>
            <p:cNvSpPr/>
            <p:nvPr/>
          </p:nvSpPr>
          <p:spPr>
            <a:xfrm>
              <a:off x="11678" y="7431"/>
              <a:ext cx="850" cy="33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altLang="en-US" sz="1200"/>
                <a:t>四川中科森蓝新材料有限公司</a:t>
              </a:r>
              <a:endParaRPr lang="zh-CN" altLang="en-US" sz="1200"/>
            </a:p>
          </p:txBody>
        </p:sp>
        <p:sp>
          <p:nvSpPr>
            <p:cNvPr id="54" name="矩形 53"/>
            <p:cNvSpPr/>
            <p:nvPr/>
          </p:nvSpPr>
          <p:spPr>
            <a:xfrm>
              <a:off x="12899" y="7445"/>
              <a:ext cx="850" cy="48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altLang="en-US" sz="1200">
                  <a:sym typeface="+mn-ea"/>
                </a:rPr>
                <a:t>华牧巴山牛现代农牧科技（巴中）有限公司</a:t>
              </a:r>
              <a:endParaRPr lang="zh-CN" altLang="en-US" sz="1200"/>
            </a:p>
          </p:txBody>
        </p:sp>
      </p:grpSp>
      <p:sp>
        <p:nvSpPr>
          <p:cNvPr id="20" name="矩形 19"/>
          <p:cNvSpPr/>
          <p:nvPr/>
        </p:nvSpPr>
        <p:spPr>
          <a:xfrm>
            <a:off x="2105025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巴中市土地开发有限责任公司</a:t>
            </a:r>
            <a:endParaRPr lang="zh-CN" altLang="en-US" sz="1200"/>
          </a:p>
        </p:txBody>
      </p:sp>
      <p:sp>
        <p:nvSpPr>
          <p:cNvPr id="21" name="矩形 20"/>
          <p:cNvSpPr/>
          <p:nvPr/>
        </p:nvSpPr>
        <p:spPr>
          <a:xfrm>
            <a:off x="2696210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>
                <a:sym typeface="+mn-ea"/>
              </a:rPr>
              <a:t>巴中琨硕质量检测有限公司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3309620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>
                <a:sym typeface="+mn-ea"/>
              </a:rPr>
              <a:t>巴中俊泰勘测规划设计有限公司</a:t>
            </a:r>
            <a:endParaRPr lang="zh-CN" altLang="en-US" sz="1200"/>
          </a:p>
        </p:txBody>
      </p:sp>
      <p:sp>
        <p:nvSpPr>
          <p:cNvPr id="23" name="矩形 22"/>
          <p:cNvSpPr/>
          <p:nvPr/>
        </p:nvSpPr>
        <p:spPr>
          <a:xfrm>
            <a:off x="630555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巴中市恒兴工贸有限责任公司</a:t>
            </a:r>
            <a:endParaRPr lang="zh-CN" altLang="en-US" sz="1200"/>
          </a:p>
        </p:txBody>
      </p:sp>
      <p:sp>
        <p:nvSpPr>
          <p:cNvPr id="24" name="矩形 23"/>
          <p:cNvSpPr/>
          <p:nvPr/>
        </p:nvSpPr>
        <p:spPr>
          <a:xfrm>
            <a:off x="1242695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巴中中良商贸物流有限责任公司</a:t>
            </a:r>
            <a:endParaRPr lang="zh-CN" altLang="en-US" sz="1200"/>
          </a:p>
        </p:txBody>
      </p:sp>
      <p:sp>
        <p:nvSpPr>
          <p:cNvPr id="26" name="矩形 25"/>
          <p:cNvSpPr/>
          <p:nvPr/>
        </p:nvSpPr>
        <p:spPr>
          <a:xfrm>
            <a:off x="4153535" y="660590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巴中乾兴汇建材贸易有限公司</a:t>
            </a:r>
            <a:endParaRPr lang="zh-CN" altLang="en-US" sz="1200"/>
          </a:p>
        </p:txBody>
      </p:sp>
      <p:sp>
        <p:nvSpPr>
          <p:cNvPr id="27" name="矩形 26"/>
          <p:cNvSpPr/>
          <p:nvPr/>
        </p:nvSpPr>
        <p:spPr>
          <a:xfrm>
            <a:off x="6202045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四川通江银耳产业发展有限公司</a:t>
            </a:r>
            <a:endParaRPr lang="zh-CN" altLang="en-US" sz="1200"/>
          </a:p>
        </p:txBody>
      </p:sp>
      <p:cxnSp>
        <p:nvCxnSpPr>
          <p:cNvPr id="28" name="肘形连接符 27"/>
          <p:cNvCxnSpPr>
            <a:stCxn id="8" idx="2"/>
            <a:endCxn id="23" idx="0"/>
          </p:cNvCxnSpPr>
          <p:nvPr/>
        </p:nvCxnSpPr>
        <p:spPr>
          <a:xfrm rot="5400000">
            <a:off x="787083" y="6220778"/>
            <a:ext cx="496570" cy="269875"/>
          </a:xfrm>
          <a:prstGeom prst="bentConnector3">
            <a:avLst>
              <a:gd name="adj1" fmla="val 49936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8" idx="2"/>
            <a:endCxn id="24" idx="0"/>
          </p:cNvCxnSpPr>
          <p:nvPr/>
        </p:nvCxnSpPr>
        <p:spPr>
          <a:xfrm rot="5400000" flipV="1">
            <a:off x="1093153" y="6184583"/>
            <a:ext cx="496570" cy="342265"/>
          </a:xfrm>
          <a:prstGeom prst="bentConnector3">
            <a:avLst>
              <a:gd name="adj1" fmla="val 49936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9" idx="2"/>
            <a:endCxn id="20" idx="0"/>
          </p:cNvCxnSpPr>
          <p:nvPr/>
        </p:nvCxnSpPr>
        <p:spPr>
          <a:xfrm rot="5400000">
            <a:off x="2193290" y="5831205"/>
            <a:ext cx="954405" cy="591185"/>
          </a:xfrm>
          <a:prstGeom prst="bentConnector3">
            <a:avLst>
              <a:gd name="adj1" fmla="val 50033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连接符 30"/>
          <p:cNvCxnSpPr>
            <a:stCxn id="9" idx="2"/>
            <a:endCxn id="21" idx="0"/>
          </p:cNvCxnSpPr>
          <p:nvPr/>
        </p:nvCxnSpPr>
        <p:spPr>
          <a:xfrm rot="5400000" flipV="1">
            <a:off x="2488883" y="6126798"/>
            <a:ext cx="954405" cy="3175"/>
          </a:xfrm>
          <a:prstGeom prst="bentConnector2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9" idx="2"/>
            <a:endCxn id="22" idx="0"/>
          </p:cNvCxnSpPr>
          <p:nvPr/>
        </p:nvCxnSpPr>
        <p:spPr>
          <a:xfrm rot="5400000" flipV="1">
            <a:off x="2795588" y="5820093"/>
            <a:ext cx="954405" cy="61341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>
            <a:stCxn id="10" idx="2"/>
            <a:endCxn id="26" idx="0"/>
          </p:cNvCxnSpPr>
          <p:nvPr/>
        </p:nvCxnSpPr>
        <p:spPr>
          <a:xfrm rot="5400000">
            <a:off x="4343400" y="5901055"/>
            <a:ext cx="784860" cy="62484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11" idx="2"/>
            <a:endCxn id="27" idx="0"/>
          </p:cNvCxnSpPr>
          <p:nvPr/>
        </p:nvCxnSpPr>
        <p:spPr>
          <a:xfrm rot="5400000" flipV="1">
            <a:off x="6078220" y="6210300"/>
            <a:ext cx="787400" cy="3175"/>
          </a:xfrm>
          <a:prstGeom prst="bentConnector2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>
            <a:stCxn id="5" idx="2"/>
            <a:endCxn id="8" idx="0"/>
          </p:cNvCxnSpPr>
          <p:nvPr/>
        </p:nvCxnSpPr>
        <p:spPr>
          <a:xfrm rot="5400000">
            <a:off x="2710180" y="918845"/>
            <a:ext cx="798830" cy="387858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5" idx="2"/>
            <a:endCxn id="9" idx="0"/>
          </p:cNvCxnSpPr>
          <p:nvPr/>
        </p:nvCxnSpPr>
        <p:spPr>
          <a:xfrm rot="5400000">
            <a:off x="3608070" y="1816735"/>
            <a:ext cx="798830" cy="208280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>
            <a:stCxn id="5" idx="2"/>
            <a:endCxn id="11" idx="0"/>
          </p:cNvCxnSpPr>
          <p:nvPr/>
        </p:nvCxnSpPr>
        <p:spPr>
          <a:xfrm rot="5400000" flipV="1">
            <a:off x="5354320" y="2153285"/>
            <a:ext cx="812165" cy="1423035"/>
          </a:xfrm>
          <a:prstGeom prst="bentConnector3">
            <a:avLst>
              <a:gd name="adj1" fmla="val 50039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肘形连接符 37"/>
          <p:cNvCxnSpPr>
            <a:stCxn id="5" idx="2"/>
            <a:endCxn id="12" idx="0"/>
          </p:cNvCxnSpPr>
          <p:nvPr/>
        </p:nvCxnSpPr>
        <p:spPr>
          <a:xfrm rot="5400000" flipV="1">
            <a:off x="5745480" y="1762125"/>
            <a:ext cx="798830" cy="219202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/>
          <p:cNvCxnSpPr>
            <a:stCxn id="6" idx="2"/>
            <a:endCxn id="13" idx="0"/>
          </p:cNvCxnSpPr>
          <p:nvPr/>
        </p:nvCxnSpPr>
        <p:spPr>
          <a:xfrm rot="5400000">
            <a:off x="8021003" y="2669858"/>
            <a:ext cx="798830" cy="376555"/>
          </a:xfrm>
          <a:prstGeom prst="bentConnector3">
            <a:avLst>
              <a:gd name="adj1" fmla="val 4996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肘形连接符 39"/>
          <p:cNvCxnSpPr>
            <a:stCxn id="6" idx="2"/>
            <a:endCxn id="14" idx="0"/>
          </p:cNvCxnSpPr>
          <p:nvPr/>
        </p:nvCxnSpPr>
        <p:spPr>
          <a:xfrm rot="5400000" flipV="1">
            <a:off x="8375650" y="2691765"/>
            <a:ext cx="798830" cy="33274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>
            <a:endCxn id="15" idx="0"/>
          </p:cNvCxnSpPr>
          <p:nvPr/>
        </p:nvCxnSpPr>
        <p:spPr>
          <a:xfrm rot="5400000">
            <a:off x="9551035" y="2531110"/>
            <a:ext cx="798830" cy="654050"/>
          </a:xfrm>
          <a:prstGeom prst="bentConnector3">
            <a:avLst>
              <a:gd name="adj1" fmla="val 50079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肘形连接符 41"/>
          <p:cNvCxnSpPr>
            <a:endCxn id="16" idx="0"/>
          </p:cNvCxnSpPr>
          <p:nvPr/>
        </p:nvCxnSpPr>
        <p:spPr>
          <a:xfrm rot="5400000" flipV="1">
            <a:off x="9914890" y="2821305"/>
            <a:ext cx="807720" cy="82550"/>
          </a:xfrm>
          <a:prstGeom prst="bentConnector3">
            <a:avLst>
              <a:gd name="adj1" fmla="val 50079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肘形连接符 42"/>
          <p:cNvCxnSpPr>
            <a:stCxn id="4" idx="2"/>
            <a:endCxn id="5" idx="0"/>
          </p:cNvCxnSpPr>
          <p:nvPr/>
        </p:nvCxnSpPr>
        <p:spPr>
          <a:xfrm rot="5400000">
            <a:off x="5389245" y="969645"/>
            <a:ext cx="608965" cy="1289685"/>
          </a:xfrm>
          <a:prstGeom prst="bentConnector3">
            <a:avLst>
              <a:gd name="adj1" fmla="val 50052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/>
          <p:cNvCxnSpPr>
            <a:stCxn id="4" idx="2"/>
            <a:endCxn id="6" idx="0"/>
          </p:cNvCxnSpPr>
          <p:nvPr/>
        </p:nvCxnSpPr>
        <p:spPr>
          <a:xfrm rot="5400000" flipV="1">
            <a:off x="7169150" y="479425"/>
            <a:ext cx="608965" cy="2270125"/>
          </a:xfrm>
          <a:prstGeom prst="bentConnector3">
            <a:avLst>
              <a:gd name="adj1" fmla="val 50052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肘形连接符 44"/>
          <p:cNvCxnSpPr>
            <a:stCxn id="4" idx="2"/>
            <a:endCxn id="7" idx="0"/>
          </p:cNvCxnSpPr>
          <p:nvPr/>
        </p:nvCxnSpPr>
        <p:spPr>
          <a:xfrm rot="5400000" flipV="1">
            <a:off x="8003540" y="-354965"/>
            <a:ext cx="608965" cy="3938905"/>
          </a:xfrm>
          <a:prstGeom prst="bentConnector3">
            <a:avLst>
              <a:gd name="adj1" fmla="val 50052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肘形连接符 45"/>
          <p:cNvCxnSpPr>
            <a:stCxn id="5" idx="2"/>
            <a:endCxn id="10" idx="0"/>
          </p:cNvCxnSpPr>
          <p:nvPr/>
        </p:nvCxnSpPr>
        <p:spPr>
          <a:xfrm rot="5400000">
            <a:off x="4644708" y="2862263"/>
            <a:ext cx="807720" cy="635"/>
          </a:xfrm>
          <a:prstGeom prst="bentConnector3">
            <a:avLst>
              <a:gd name="adj1" fmla="val 49961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5424170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>
                <a:sym typeface="+mn-ea"/>
              </a:rPr>
              <a:t>巴中秦鼎建筑安装有限公司</a:t>
            </a:r>
            <a:endParaRPr lang="zh-CN" altLang="en-US" sz="1200"/>
          </a:p>
        </p:txBody>
      </p:sp>
      <p:cxnSp>
        <p:nvCxnSpPr>
          <p:cNvPr id="18" name="肘形连接符 17"/>
          <p:cNvCxnSpPr>
            <a:stCxn id="10" idx="2"/>
            <a:endCxn id="3" idx="0"/>
          </p:cNvCxnSpPr>
          <p:nvPr/>
        </p:nvCxnSpPr>
        <p:spPr>
          <a:xfrm rot="5400000" flipV="1">
            <a:off x="4979670" y="5889625"/>
            <a:ext cx="782955" cy="645795"/>
          </a:xfrm>
          <a:prstGeom prst="bentConnector3">
            <a:avLst>
              <a:gd name="adj1" fmla="val 50041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12" idx="2"/>
            <a:endCxn id="47" idx="0"/>
          </p:cNvCxnSpPr>
          <p:nvPr/>
        </p:nvCxnSpPr>
        <p:spPr>
          <a:xfrm rot="5400000">
            <a:off x="6773863" y="6136958"/>
            <a:ext cx="934085" cy="3175"/>
          </a:xfrm>
          <a:prstGeom prst="bentConnector2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6971030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巴中市信科数字技术有限公司</a:t>
            </a:r>
            <a:endParaRPr lang="zh-CN" altLang="en-US" sz="1200"/>
          </a:p>
        </p:txBody>
      </p:sp>
      <p:cxnSp>
        <p:nvCxnSpPr>
          <p:cNvPr id="58" name="肘形连接符 57"/>
          <p:cNvCxnSpPr/>
          <p:nvPr/>
        </p:nvCxnSpPr>
        <p:spPr>
          <a:xfrm rot="5400000" flipV="1">
            <a:off x="10234295" y="2520315"/>
            <a:ext cx="779780" cy="694055"/>
          </a:xfrm>
          <a:prstGeom prst="bentConnector3">
            <a:avLst>
              <a:gd name="adj1" fmla="val 50041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肘形连接符 66"/>
          <p:cNvCxnSpPr/>
          <p:nvPr/>
        </p:nvCxnSpPr>
        <p:spPr>
          <a:xfrm rot="5400000" flipV="1">
            <a:off x="10687050" y="2049145"/>
            <a:ext cx="798830" cy="161798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48"/>
          <p:cNvCxnSpPr/>
          <p:nvPr/>
        </p:nvCxnSpPr>
        <p:spPr>
          <a:xfrm rot="5400000">
            <a:off x="7752080" y="6012180"/>
            <a:ext cx="635000" cy="234950"/>
          </a:xfrm>
          <a:prstGeom prst="bentConnector3">
            <a:avLst>
              <a:gd name="adj1" fmla="val 501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/>
          <p:nvPr/>
        </p:nvCxnSpPr>
        <p:spPr>
          <a:xfrm rot="5400000" flipV="1">
            <a:off x="8002270" y="5835015"/>
            <a:ext cx="969645" cy="59309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730490" y="655002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四川仁方医药贸易有限公司</a:t>
            </a:r>
            <a:endParaRPr lang="zh-CN" altLang="en-US" sz="1200"/>
          </a:p>
        </p:txBody>
      </p:sp>
      <p:sp>
        <p:nvSpPr>
          <p:cNvPr id="55" name="矩形 54"/>
          <p:cNvSpPr/>
          <p:nvPr/>
        </p:nvSpPr>
        <p:spPr>
          <a:xfrm>
            <a:off x="8420735" y="6609080"/>
            <a:ext cx="539750" cy="2745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四川润昌康鑫医疗供应链管理有限公司</a:t>
            </a:r>
            <a:endParaRPr lang="zh-CN" altLang="en-US" sz="1200"/>
          </a:p>
        </p:txBody>
      </p:sp>
      <p:sp>
        <p:nvSpPr>
          <p:cNvPr id="56" name="矩形 55"/>
          <p:cNvSpPr/>
          <p:nvPr/>
        </p:nvSpPr>
        <p:spPr>
          <a:xfrm>
            <a:off x="9069070" y="6675755"/>
            <a:ext cx="539750" cy="2415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南江民康医疗供应链管理有限公司</a:t>
            </a:r>
            <a:endParaRPr lang="zh-CN" altLang="en-US" sz="1200"/>
          </a:p>
        </p:txBody>
      </p:sp>
      <p:sp>
        <p:nvSpPr>
          <p:cNvPr id="57" name="矩形 56"/>
          <p:cNvSpPr/>
          <p:nvPr/>
        </p:nvSpPr>
        <p:spPr>
          <a:xfrm>
            <a:off x="9731375" y="664718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通江县道地药业有限公司</a:t>
            </a:r>
            <a:endParaRPr lang="zh-CN" altLang="en-US" sz="1200"/>
          </a:p>
        </p:txBody>
      </p:sp>
      <p:sp>
        <p:nvSpPr>
          <p:cNvPr id="59" name="矩形 58"/>
          <p:cNvSpPr/>
          <p:nvPr/>
        </p:nvSpPr>
        <p:spPr>
          <a:xfrm>
            <a:off x="10410825" y="6628130"/>
            <a:ext cx="539750" cy="25253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巴中致远医疗供应链管理有限公司</a:t>
            </a:r>
            <a:endParaRPr lang="zh-CN" altLang="en-US" sz="1200"/>
          </a:p>
        </p:txBody>
      </p:sp>
      <p:cxnSp>
        <p:nvCxnSpPr>
          <p:cNvPr id="61" name="肘形连接符 60"/>
          <p:cNvCxnSpPr/>
          <p:nvPr/>
        </p:nvCxnSpPr>
        <p:spPr>
          <a:xfrm rot="5400000" flipV="1">
            <a:off x="8189595" y="5579745"/>
            <a:ext cx="1115060" cy="1095375"/>
          </a:xfrm>
          <a:prstGeom prst="bentConnector3">
            <a:avLst>
              <a:gd name="adj1" fmla="val 5002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/>
          <p:nvPr/>
        </p:nvCxnSpPr>
        <p:spPr>
          <a:xfrm>
            <a:off x="8266430" y="6132830"/>
            <a:ext cx="1687195" cy="48577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肘形连接符 62"/>
          <p:cNvCxnSpPr/>
          <p:nvPr/>
        </p:nvCxnSpPr>
        <p:spPr>
          <a:xfrm>
            <a:off x="9069070" y="6132830"/>
            <a:ext cx="1687195" cy="48577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</Words>
  <Application>WPS 演示</Application>
  <PresentationFormat>宽屏</PresentationFormat>
  <Paragraphs>58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杨文博</cp:lastModifiedBy>
  <cp:revision>25</cp:revision>
  <dcterms:created xsi:type="dcterms:W3CDTF">2022-09-26T10:12:00Z</dcterms:created>
  <dcterms:modified xsi:type="dcterms:W3CDTF">2024-07-08T06:10:16Z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0CD9380B83CB47F1A43B60B702B97DD9</vt:lpwstr>
  </property>
  <property fmtid="{D5CDD505-2E9C-101B-9397-08002B2CF9AE}" pid="3" name="KSOProductBuildVer">
    <vt:lpwstr>2052-11.8.6.9023</vt:lpwstr>
  </property>
</Properties>
</file>